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4" r:id="rId3"/>
    <p:sldId id="265" r:id="rId4"/>
    <p:sldId id="266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62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90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048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164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687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054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240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80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43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03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4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88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36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83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906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2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41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为神做一个这样有影响力的人：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活出神掌权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命七方面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的特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在内心中有爱，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在家人中有恕，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在朋友中有义，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在工作中有忠，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在社会中有德，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在政府中有智，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在国度中有信。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167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来做一个心中有爱的人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en-US" altLang="zh-TW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﹐</a:t>
            </a:r>
            <a:r>
              <a:rPr lang="zh-CN" altLang="en-US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会人见人爱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B74C8B7-6A6B-4F9C-A1D7-C0E2B17AFEF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5695" y="2955471"/>
            <a:ext cx="3984771" cy="370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如何才能保持心中有爱呢？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9207232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界充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满苦难，我们心中每天充满忧虑。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心中充满的不是主。心中无主，常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常 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神无主。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一天我需要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79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70" y="346768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什么事情使我们心烦失去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702965"/>
            <a:ext cx="9046323" cy="522948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特别是孩子的成长，每阶段都是我们信心与爱心的挑战。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的时候怕他长不大，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长大了又怕他会学坏。”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可怜天下父母心。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6F12125D-D0F8-406A-8DB4-3A5C6C99DAF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9680" y="3715231"/>
            <a:ext cx="3334064" cy="286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84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70" y="346768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我们如何才能保持心中有爱？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702965"/>
            <a:ext cx="9130213" cy="522948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如何培养一颗蒙爱的心？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心中有爱的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幅图画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我们是蒙慈爱的儿女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（弗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活在父与子的关系中。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例子：祷告就是进入主耶稣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与天父的关系中对话。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2CC59D14-CDA4-4D8A-867E-02BEE31D84C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9814" y="4035104"/>
            <a:ext cx="2541181" cy="255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88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70" y="346768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我们如何才能保持心中有爱？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702965"/>
            <a:ext cx="9130213" cy="522948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我们爱，因为神先爱我们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18-21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因为他进到爱里没有惧怕的境界，才能以神的爱去爱。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例子：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IHOP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每天敬拜，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净化内心，除去谎言。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能活出大爱。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2CC59D14-CDA4-4D8A-867E-02BEE31D84C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4972" y="4144162"/>
            <a:ext cx="4001975" cy="256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02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70" y="346768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我们如何才能保持心中有爱？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702965"/>
            <a:ext cx="9130213" cy="522948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我心尊主为大，我灵以神我的救主为乐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（路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46-50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她是在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受殉道者般的使命时说这话。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因为她相信出于神的话没有一句不带能力的。（路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37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以神为乐的人是由信心开始，能无视一切的代价，还满心甘甜。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9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70" y="346768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心中有爱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的人应有的表现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702965"/>
            <a:ext cx="9130213" cy="522948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总结：一个蒙爱的人，心中有主爱他会表现出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常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常喜乐，不住祷告，凡事谢恩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慈爱的儿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常常喜乐。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中有神的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不住祷告。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中以神为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乐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凡事谢恩。</a:t>
            </a:r>
          </a:p>
        </p:txBody>
      </p:sp>
    </p:spTree>
    <p:extLst>
      <p:ext uri="{BB962C8B-B14F-4D97-AF65-F5344CB8AC3E}">
        <p14:creationId xmlns:p14="http://schemas.microsoft.com/office/powerpoint/2010/main" val="23537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632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为神做一个这样有影响力的人：</vt:lpstr>
      <vt:lpstr>【为神做一个有影响力的人】第八讲</vt:lpstr>
      <vt:lpstr>如何才能保持心中有爱呢？</vt:lpstr>
      <vt:lpstr>什么事情使我们心烦失去爱呢？</vt:lpstr>
      <vt:lpstr>我们如何才能保持心中有爱？</vt:lpstr>
      <vt:lpstr>我们如何才能保持心中有爱？</vt:lpstr>
      <vt:lpstr>我们如何才能保持心中有爱？</vt:lpstr>
      <vt:lpstr>心中有爱的人应有的表现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为神做一个这样有影响力的人：</dc:title>
  <dc:creator>sun kwong wong</dc:creator>
  <cp:lastModifiedBy>SL CHAN</cp:lastModifiedBy>
  <cp:revision>4</cp:revision>
  <dcterms:created xsi:type="dcterms:W3CDTF">2023-03-23T10:58:36Z</dcterms:created>
  <dcterms:modified xsi:type="dcterms:W3CDTF">2023-03-23T16:00:54Z</dcterms:modified>
</cp:coreProperties>
</file>